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2718" y="-13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EBC20-CD9B-5741-8AE9-73965B7BF5DC}" type="datetimeFigureOut">
              <a:rPr lang="es-ES" smtClean="0"/>
              <a:t>05/04/2016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73716-ECB3-354C-8FA8-84B69F2A98B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87938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EBC20-CD9B-5741-8AE9-73965B7BF5DC}" type="datetimeFigureOut">
              <a:rPr lang="es-ES" smtClean="0"/>
              <a:t>05/04/2016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73716-ECB3-354C-8FA8-84B69F2A98B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39375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EBC20-CD9B-5741-8AE9-73965B7BF5DC}" type="datetimeFigureOut">
              <a:rPr lang="es-ES" smtClean="0"/>
              <a:t>05/04/2016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73716-ECB3-354C-8FA8-84B69F2A98B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47577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EBC20-CD9B-5741-8AE9-73965B7BF5DC}" type="datetimeFigureOut">
              <a:rPr lang="es-ES" smtClean="0"/>
              <a:t>05/04/2016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73716-ECB3-354C-8FA8-84B69F2A98B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571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EBC20-CD9B-5741-8AE9-73965B7BF5DC}" type="datetimeFigureOut">
              <a:rPr lang="es-ES" smtClean="0"/>
              <a:t>05/04/2016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73716-ECB3-354C-8FA8-84B69F2A98B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97143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EBC20-CD9B-5741-8AE9-73965B7BF5DC}" type="datetimeFigureOut">
              <a:rPr lang="es-ES" smtClean="0"/>
              <a:t>05/04/2016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73716-ECB3-354C-8FA8-84B69F2A98B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16009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EBC20-CD9B-5741-8AE9-73965B7BF5DC}" type="datetimeFigureOut">
              <a:rPr lang="es-ES" smtClean="0"/>
              <a:t>05/04/2016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73716-ECB3-354C-8FA8-84B69F2A98B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3986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EBC20-CD9B-5741-8AE9-73965B7BF5DC}" type="datetimeFigureOut">
              <a:rPr lang="es-ES" smtClean="0"/>
              <a:t>05/04/2016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73716-ECB3-354C-8FA8-84B69F2A98B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5075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EBC20-CD9B-5741-8AE9-73965B7BF5DC}" type="datetimeFigureOut">
              <a:rPr lang="es-ES" smtClean="0"/>
              <a:t>05/04/2016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73716-ECB3-354C-8FA8-84B69F2A98B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51708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EBC20-CD9B-5741-8AE9-73965B7BF5DC}" type="datetimeFigureOut">
              <a:rPr lang="es-ES" smtClean="0"/>
              <a:t>05/04/2016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73716-ECB3-354C-8FA8-84B69F2A98B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01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EBC20-CD9B-5741-8AE9-73965B7BF5DC}" type="datetimeFigureOut">
              <a:rPr lang="es-ES" smtClean="0"/>
              <a:t>05/04/2016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73716-ECB3-354C-8FA8-84B69F2A98B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7556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EBC20-CD9B-5741-8AE9-73965B7BF5DC}" type="datetimeFigureOut">
              <a:rPr lang="es-ES" smtClean="0"/>
              <a:t>05/04/2016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A73716-ECB3-354C-8FA8-84B69F2A98B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93919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Hoja Portada PowerPoint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62804"/>
            <a:ext cx="9194120" cy="7457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981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hoja nueva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03765" cy="71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825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Tema de Office</vt:lpstr>
      <vt:lpstr>PowerPoint Presentation</vt:lpstr>
      <vt:lpstr>PowerPoint Presentation</vt:lpstr>
    </vt:vector>
  </TitlesOfParts>
  <Company>IDC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Mariana Toro Rivas</dc:creator>
  <cp:lastModifiedBy>RAMON</cp:lastModifiedBy>
  <cp:revision>3</cp:revision>
  <dcterms:created xsi:type="dcterms:W3CDTF">2016-03-30T23:35:13Z</dcterms:created>
  <dcterms:modified xsi:type="dcterms:W3CDTF">2016-04-06T02:25:50Z</dcterms:modified>
</cp:coreProperties>
</file>